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4" r:id="rId6"/>
    <p:sldId id="265" r:id="rId7"/>
    <p:sldId id="258" r:id="rId8"/>
    <p:sldId id="266" r:id="rId9"/>
    <p:sldId id="262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97C8F-20A7-4FE4-A0B8-0227D086E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CBDE41-AA79-4BF2-B49D-441A47A39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4123A9-3CF4-45EA-95F3-D728BD3FE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B0C-49E3-4E83-BF70-04D89156551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CEABCE-41FB-49B8-9C98-8E764651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ECE12E-A452-4B76-98AF-9160DA52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8247-BA36-47FC-8A0D-85A86C71F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5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F4D73-BE02-42E6-B10A-42BC4628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048D91-4E9A-4D6B-B182-206DAA83E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E86891-5B9B-4CFB-9A4B-4A6F7DE5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B0C-49E3-4E83-BF70-04D89156551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D98D51-15AC-4454-B36B-F3F2B416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74F014-891C-4056-9D49-81F451F2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8247-BA36-47FC-8A0D-85A86C71F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1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54146D-0154-44B5-97F9-12914D410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68559F-6F5E-4C0D-8B6D-2D58162AE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7B0D01-B830-4E18-8D42-C3E8E627E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B0C-49E3-4E83-BF70-04D89156551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7F945A-062B-4DBD-8547-24BD28AE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81926-D2CD-45C6-A9B3-A1F28D12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8247-BA36-47FC-8A0D-85A86C71F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7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E1C6F-8E59-4047-A437-3C68E009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9D912E-5915-4A00-9C0C-DA60357A1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AF0709-4510-4E48-BC27-4B38A643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B0C-49E3-4E83-BF70-04D89156551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05385-C189-43A7-902A-D99E7668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4A9F7-952F-4BC5-9984-457F5390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8247-BA36-47FC-8A0D-85A86C71F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9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DE7D6-CDAC-44E2-953E-C157B626A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F01108-59C2-4A6F-80D7-E60B4F9A0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5A5D86-444B-4E11-8061-F89DDF55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B0C-49E3-4E83-BF70-04D89156551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DF8DE6-C117-41DC-B7D1-1590034E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36996D-AFC2-4A63-AC2F-8A52FFC2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8247-BA36-47FC-8A0D-85A86C71F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11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AE627-3FAB-4A2E-A589-4A4C42147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2D6F57-50EC-43BB-9E15-10FFA103B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2B522D-8DDE-4135-8FBE-6CF423F13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53634-A3C3-4253-A3E9-E2E8C5A57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B0C-49E3-4E83-BF70-04D89156551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9AD86E-6F21-44F4-A80A-F1BDEC6C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34C0FD-B335-40D2-BA4D-FC16772F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8247-BA36-47FC-8A0D-85A86C71F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1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1A23F-A90F-43B5-B879-E93E2845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5512F9-CC58-4F12-9526-2D92F39D1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BCA224-EEE8-4C2E-B5E3-1956490DC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B3940E-020A-4015-B150-100089D99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A5C116-325B-4E58-AC0A-38FB98E022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DCA34C-3C07-44E9-B6C1-A960305AD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B0C-49E3-4E83-BF70-04D89156551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84F2D8-57D4-4242-A839-99EC7E70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ED5A01-EF5D-4815-97BE-4DD8D08F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8247-BA36-47FC-8A0D-85A86C71F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8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5DB41-4987-46F2-8090-EC883931D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7FA96E-2A7C-4613-8BC1-BA4D593C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B0C-49E3-4E83-BF70-04D89156551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25534C-4F08-4027-A8DF-9D911F71B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CA8058-A56D-41B4-B38B-84BCDEF6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8247-BA36-47FC-8A0D-85A86C71F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0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DBE3F4-8C8C-47B6-B035-12721E6D4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B0C-49E3-4E83-BF70-04D89156551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E48953-F765-4AE5-8B46-EDFD05C0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C21933-D5E2-423A-965F-735BF56F3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8247-BA36-47FC-8A0D-85A86C71F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99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85263-212F-4DCA-BF18-67CC0B52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0A850-FB5C-4CBE-B36B-FEF973122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310C98-4425-4218-9127-A248385CE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A1D11A-5AE5-433D-84B5-3404E20D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B0C-49E3-4E83-BF70-04D89156551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780DA3-EBC8-42A4-AE6B-A6C437E7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B787B4-4DB6-45CE-AEB4-910CE232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8247-BA36-47FC-8A0D-85A86C71F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25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E2A21-ABD6-4EFD-855A-977BD146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B928C1-D30A-4674-822D-67D080208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2807B3-F160-444B-8B3A-5C9071EA3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86B0F3-9365-4A5F-B075-683F31B0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BB0C-49E3-4E83-BF70-04D89156551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6F5506-1427-45AE-8E45-6BD0E33F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84BA9E-9866-43EB-BAD2-3A445774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8247-BA36-47FC-8A0D-85A86C71F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6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4544E-6AF1-4ADA-A810-CFA28FAF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5904E-31B6-4E97-BEBE-80B8AB8EA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CE783-695E-4967-97D9-2583CDDE7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BB0C-49E3-4E83-BF70-04D89156551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4661-214B-424C-B580-2D4452154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DED319-FFF3-4D46-B7DD-3E17DBAC0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A8247-BA36-47FC-8A0D-85A86C71F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70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oria.media/opinions/dumayut-shho-bezsmertni-shho-ne-tak-iz-pidlitkamy-yaki-shylni-do-smertelnyh-chelendzhiv/" TargetMode="External"/><Relationship Id="rId2" Type="http://schemas.openxmlformats.org/officeDocument/2006/relationships/hyperlink" Target="https://osvitoria.media/opinions/bez-no-shpy-i-nebezpechnyh-fleshmobiv-kontrolyuyemo-bezpeku-ditej-onlaj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svitoria.media/opinions/yak-uchytelyu-reaguvaty-na-skargy-batkiv-shhodo-onlajn-navchannya/" TargetMode="External"/><Relationship Id="rId5" Type="http://schemas.openxmlformats.org/officeDocument/2006/relationships/hyperlink" Target="https://osvitoria.media/opinions/batky-i-shkola-ne-vorogy-pravyla-dlya-myrnoyi-spivpratsi/" TargetMode="External"/><Relationship Id="rId4" Type="http://schemas.openxmlformats.org/officeDocument/2006/relationships/hyperlink" Target="https://osvitoria.media/opinions/pidlitky-instruktsiya-zi-spilkuvannya-dlya-batki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E565F70-066D-46F7-B795-A042629F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2" y="397784"/>
            <a:ext cx="8414658" cy="96293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uk-UA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«Разом для найкращого Інтернету»! </a:t>
            </a:r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C9533C6-BA61-4758-AEED-33FC1E6148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9682"/>
            <a:ext cx="5932714" cy="4713513"/>
          </a:xfrm>
          <a:solidFill>
            <a:srgbClr val="FF0000"/>
          </a:solidFill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CE2A8AB0-7C3D-41F2-88FB-992F6F3BD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8514" y="1701118"/>
            <a:ext cx="4887686" cy="464207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8 лютого -</a:t>
            </a:r>
            <a:endParaRPr lang="ru-RU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</a:p>
          <a:p>
            <a:pPr marL="0" indent="0" algn="ctr">
              <a:buNone/>
            </a:pPr>
            <a:r>
              <a:rPr lang="ru-RU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безпечного</a:t>
            </a: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нтернету</a:t>
            </a:r>
            <a:endParaRPr lang="ru-RU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936B67-10B4-4457-B1FD-546D3EE98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74" y="152779"/>
            <a:ext cx="1586540" cy="147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11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1D69EA-414E-485D-8B0A-7A59A5C0C5CB}"/>
              </a:ext>
            </a:extLst>
          </p:cNvPr>
          <p:cNvSpPr/>
          <p:nvPr/>
        </p:nvSpPr>
        <p:spPr>
          <a:xfrm>
            <a:off x="925286" y="805543"/>
            <a:ext cx="10315962" cy="56018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Корисні посилання для роботи класного керівника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захистити дітей в Інтернеті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https://osvitoria.media/opinions/bez-no-shpy-i-nebezpechnyh-fleshmobiv-kontrolyuyemo-bezpeku-ditej-onlajn/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Думають, що безсмертні. Що не так із підлітками , схильними до смертельних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челенджів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https://osvitoria.media/opinions/dumayut-shho-bezsmertni-shho-ne-tak-iz-pidlitkamy-yaki-shylni-do-smertelnyh-chelendzhiv/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Підлітки: інструкція зі спілкування для батьків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https://osvitoria.media/opinions/pidlitky-instruktsiya-zi-spilkuvannya-dlya-batkiv/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Батьки і школа – не вороги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https://osvitoria.media/opinions/batky-i-shkola-ne-vorogy-pravyla-dlya-myrnoyi-spivpratsi/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учителю реагувати на скарги батьків щодо онлайн- навчання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https://osvitoria.media/opinions/yak-uchytelyu-reaguvaty-na-skargy-batkiv-shhodo-onlajn-navchannya/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4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2B6BA8-C9D5-46FE-9A0F-EF8C9908E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" y="2038403"/>
            <a:ext cx="4260396" cy="46563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B3746-4749-414B-9380-4B99D4E5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457200"/>
            <a:ext cx="4260396" cy="16002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сторіночка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A0AABF-5EA4-4F0E-97DC-9251434D3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60%.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випереджає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80BBCF-0DED-4227-91DD-A9704FAD1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628" y="2057399"/>
            <a:ext cx="4260397" cy="463731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37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27788C2-AAA0-4CC8-B6B7-576BF0A2C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3" y="522514"/>
            <a:ext cx="10537371" cy="599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3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36953BE-01AC-4BFE-A81A-4B546759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 </a:t>
            </a:r>
            <a:r>
              <a:rPr lang="ru-RU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цілях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   </a:t>
            </a:r>
            <a:r>
              <a:rPr lang="ru-RU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77C86584-37AC-4EFB-BA21-92B29B73D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15200" cy="4351338"/>
          </a:xfrm>
        </p:spPr>
        <p:txBody>
          <a:bodyPr/>
          <a:lstStyle/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американськи дослідники 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Робін </a:t>
            </a:r>
            <a:r>
              <a:rPr lang="uk-UA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Ковальскі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С’юзан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Лімбер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Патріція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Агатстон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вісім типів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поведінки, які характерні для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кібербулінгу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відображають переважну більшість різновидів негативного впливу в інтернет-просторі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12DE57-093E-45EF-A885-29FA7E799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9" y="2509836"/>
            <a:ext cx="3548742" cy="309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8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615DD-9A7D-4527-962B-43540921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372"/>
            <a:ext cx="5497286" cy="5736772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Це-кібербулінг</a:t>
            </a:r>
            <a:br>
              <a:rPr lang="ru-RU" dirty="0"/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Відчуження (остракізм),    ізоляція</a:t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-переслідування </a:t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Хепіслепінг</a:t>
            </a: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Анонімні погрози </a:t>
            </a:r>
            <a:b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Телефонні дзвінки з мовчанням</a:t>
            </a:r>
            <a:b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Переслідування</a:t>
            </a:r>
            <a:b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F76ED7AB-872D-4040-B5D0-003EB9B955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171" cy="1872343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9F35DECE-B44D-48E2-8DBC-099AD6D03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6514" y="250371"/>
            <a:ext cx="5497286" cy="57367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Суперечки, або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флеймінг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Тролінг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Нападки,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 виснажливі атаки (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arassment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Обмовлення, зведення наклепів (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denigration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Самозванство, втілення в певну особу (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impersonation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algn="just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Ошуканство, видурювання конфіденційної інформації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8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90D5E-1114-4C26-88A5-65D29066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799" y="463097"/>
            <a:ext cx="7946571" cy="88673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Інтернет-ілюзія спілкування, ілюзія дружби, </a:t>
            </a:r>
            <a:br>
              <a:rPr lang="uk-UA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ілюзія життя…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2FB47C-6ED4-494F-8512-DBFAF644E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943" y="1251858"/>
            <a:ext cx="6749143" cy="5442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Пам’ятка для учнів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ширмою мімічних «котиків» може ховатися небезпечна особа, яка здатна вам нашкодити.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Безкоштовні програми, піратські диски- найкоротший шлях підчепити вірус або троянську програму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Обходьте стороною незнайомців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 паролі, їх повторне використання –найкоротший шлях для доступу до вашого компа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Уникайте : 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фотозвітів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осбисте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оплати через інтернет із платіжних карток,</a:t>
            </a:r>
          </a:p>
          <a:p>
            <a:pPr marL="0" indent="0">
              <a:buNone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додайте свої варіанти на зразок « Не можна», </a:t>
            </a:r>
          </a:p>
          <a:p>
            <a:pPr marL="0" indent="0">
              <a:buNone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Можна», «Обережно»)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6A6BAAC-2BFC-4B53-BFF6-DDBDD7E1E9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4" y="137943"/>
            <a:ext cx="2771777" cy="1211886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C7F9B4-C7BE-4935-993C-845FF0F51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56" y="1918266"/>
            <a:ext cx="4680857" cy="411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6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640E43-F9FA-4E78-BE18-F11D8758A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533401"/>
            <a:ext cx="6672944" cy="63245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1FCB4B-EE06-4E90-B128-2F25F5984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29" y="1491344"/>
            <a:ext cx="4277335" cy="536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77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9FA40-7D55-4AFF-B56E-D4B86B233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393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 нас не зближує…це скупчення самотності. Ми ніби разом, але кожен сам….</a:t>
            </a:r>
            <a:b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Батьки!</a:t>
            </a:r>
            <a:br>
              <a:rPr lang="uk-UA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644E946-9791-4126-9CC3-5AFEAA66D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709057"/>
            <a:ext cx="10091056" cy="4783817"/>
          </a:xfrm>
        </p:spPr>
      </p:pic>
    </p:spTree>
    <p:extLst>
      <p:ext uri="{BB962C8B-B14F-4D97-AF65-F5344CB8AC3E}">
        <p14:creationId xmlns:p14="http://schemas.microsoft.com/office/powerpoint/2010/main" val="52099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4DC170-5341-4011-B7F5-6A30CAA6D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9" y="0"/>
            <a:ext cx="9503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38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315</Words>
  <Application>Microsoft Office PowerPoint</Application>
  <PresentationFormat>Широкоэкранный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«Разом для найкращого Інтернету»! </vt:lpstr>
      <vt:lpstr>Інтернет - це ще одна сторіночка у розвитку людства</vt:lpstr>
      <vt:lpstr>Презентация PowerPoint</vt:lpstr>
      <vt:lpstr>Інтернет - це всього лише інструмент. Все залежить від того, хто і в яких цілях його      використовує. </vt:lpstr>
      <vt:lpstr>    Це-кібербулінг  Відчуження (остракізм),    ізоляція Кібер-переслідування  Хепіслепінг  Анонімні погрози  Телефонні дзвінки з мовчанням Переслідування  </vt:lpstr>
      <vt:lpstr>Інтернет-ілюзія спілкування, ілюзія дружби,  ілюзія життя…</vt:lpstr>
      <vt:lpstr>Презентация PowerPoint</vt:lpstr>
      <vt:lpstr>Інтернет нас не зближує…це скупчення самотності. Ми ніби разом, але кожен сам….  Батьки!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24</cp:revision>
  <dcterms:created xsi:type="dcterms:W3CDTF">2022-02-02T13:21:20Z</dcterms:created>
  <dcterms:modified xsi:type="dcterms:W3CDTF">2022-02-03T14:19:32Z</dcterms:modified>
</cp:coreProperties>
</file>